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6257588" cy="9144000"/>
  <p:notesSz cx="6858000" cy="9144000"/>
  <p:defaultTextStyle>
    <a:defPPr>
      <a:defRPr lang="en-US"/>
    </a:defPPr>
    <a:lvl1pPr marL="0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4653"/>
  </p:normalViewPr>
  <p:slideViewPr>
    <p:cSldViewPr snapToGrid="0" snapToObjects="1">
      <p:cViewPr varScale="1">
        <p:scale>
          <a:sx n="85" d="100"/>
          <a:sy n="85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199" y="1496484"/>
            <a:ext cx="12193191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199" y="4802717"/>
            <a:ext cx="12193191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0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69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4337" y="486834"/>
            <a:ext cx="3505542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709" y="486834"/>
            <a:ext cx="10313407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7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9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242" y="2279652"/>
            <a:ext cx="1402217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242" y="6119285"/>
            <a:ext cx="1402217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3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709" y="2434167"/>
            <a:ext cx="6909475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30404" y="2434167"/>
            <a:ext cx="6909475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2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486834"/>
            <a:ext cx="1402217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827" y="2241551"/>
            <a:ext cx="687772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827" y="3340100"/>
            <a:ext cx="6877721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30404" y="2241551"/>
            <a:ext cx="691159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30404" y="3340100"/>
            <a:ext cx="6911592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0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4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609600"/>
            <a:ext cx="5243495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1592" y="1316567"/>
            <a:ext cx="8230404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27" y="2743200"/>
            <a:ext cx="5243495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3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27" y="609600"/>
            <a:ext cx="5243495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1592" y="1316567"/>
            <a:ext cx="8230404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827" y="2743200"/>
            <a:ext cx="5243495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2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709" y="486834"/>
            <a:ext cx="1402217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709" y="2434167"/>
            <a:ext cx="1402217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709" y="8475134"/>
            <a:ext cx="36579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BD298-3326-0D4B-8051-6E5957DA247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5326" y="8475134"/>
            <a:ext cx="5486936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1922" y="8475134"/>
            <a:ext cx="36579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53944-5015-F34A-B212-71005CAD3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0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CB5FB4-477B-8748-A315-16538B77253B}"/>
              </a:ext>
            </a:extLst>
          </p:cNvPr>
          <p:cNvSpPr txBox="1"/>
          <p:nvPr/>
        </p:nvSpPr>
        <p:spPr>
          <a:xfrm>
            <a:off x="1568417" y="1033369"/>
            <a:ext cx="1053253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0" b="1" dirty="0">
                <a:latin typeface="Kefa" panose="02000506000000020004" pitchFamily="2" charset="77"/>
              </a:rPr>
              <a:t>2020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AFABDC-BAD8-3A4D-AA3C-1989946A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951" y="457199"/>
            <a:ext cx="7244620" cy="84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1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CB5FB4-477B-8748-A315-16538B77253B}"/>
              </a:ext>
            </a:extLst>
          </p:cNvPr>
          <p:cNvSpPr txBox="1"/>
          <p:nvPr/>
        </p:nvSpPr>
        <p:spPr>
          <a:xfrm>
            <a:off x="6366927" y="4233335"/>
            <a:ext cx="1053253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0" b="1" dirty="0">
                <a:latin typeface="Kefa" panose="02000506000000020004" pitchFamily="2" charset="77"/>
              </a:rPr>
              <a:t>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17FFA-52E8-5140-A71B-39D3B07B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66" y="476464"/>
            <a:ext cx="4418335" cy="78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C1673D-2717-A844-847F-A8B4C974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4" y="541867"/>
            <a:ext cx="4931890" cy="8602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CB5FB4-477B-8748-A315-16538B77253B}"/>
              </a:ext>
            </a:extLst>
          </p:cNvPr>
          <p:cNvSpPr txBox="1"/>
          <p:nvPr/>
        </p:nvSpPr>
        <p:spPr>
          <a:xfrm>
            <a:off x="5892798" y="1828801"/>
            <a:ext cx="1053253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latin typeface="Kefa" panose="02000506000000020004" pitchFamily="2" charset="77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2141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4E9CD-F1C9-8A47-A18A-EFA0DD8CB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lying on grass in a field&#10;&#10;Description automatically generated">
            <a:extLst>
              <a:ext uri="{FF2B5EF4-FFF2-40B4-BE49-F238E27FC236}">
                <a16:creationId xmlns:a16="http://schemas.microsoft.com/office/drawing/2014/main" id="{472E971B-D344-56FF-68B3-AE1769525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6276" y1="20703" x2="16276" y2="20703"/>
                        <a14:backgroundMark x1="29427" y1="30664" x2="29427" y2="30664"/>
                        <a14:backgroundMark x1="23047" y1="37695" x2="76563" y2="37891"/>
                        <a14:backgroundMark x1="76563" y1="37891" x2="81641" y2="378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8564" y="-10496917"/>
            <a:ext cx="16902165" cy="22536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D776CB-0146-1BD4-DED5-F64CC108E65B}"/>
              </a:ext>
            </a:extLst>
          </p:cNvPr>
          <p:cNvSpPr txBox="1"/>
          <p:nvPr/>
        </p:nvSpPr>
        <p:spPr>
          <a:xfrm>
            <a:off x="479611" y="209864"/>
            <a:ext cx="1053253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0" b="1" dirty="0">
                <a:latin typeface="Kefa" panose="02000506000000020004" pitchFamily="2" charset="77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57555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16239</TotalTime>
  <Words>4</Words>
  <Application>Microsoft Macintosh PowerPoint</Application>
  <PresentationFormat>Custom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Kefa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Boyas</dc:creator>
  <cp:lastModifiedBy>Matt Boyas</cp:lastModifiedBy>
  <cp:revision>8</cp:revision>
  <cp:lastPrinted>2022-12-01T17:25:42Z</cp:lastPrinted>
  <dcterms:created xsi:type="dcterms:W3CDTF">2022-12-01T17:23:55Z</dcterms:created>
  <dcterms:modified xsi:type="dcterms:W3CDTF">2024-12-11T05:17:08Z</dcterms:modified>
</cp:coreProperties>
</file>